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sldIdLst>
    <p:sldId id="257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BC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55580C-C459-47B4-BE62-D523DC9D53F7}" v="3" dt="2025-09-23T13:26:29.4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39"/>
    <p:restoredTop sz="94737"/>
  </p:normalViewPr>
  <p:slideViewPr>
    <p:cSldViewPr snapToGrid="0">
      <p:cViewPr varScale="1">
        <p:scale>
          <a:sx n="151" d="100"/>
          <a:sy n="151" d="100"/>
        </p:scale>
        <p:origin x="2880" y="1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emi La Torre - TFI Lodestar" userId="1674b353-4ec1-40b5-9226-d9cf66a881f2" providerId="ADAL" clId="{AE401C28-30B1-4987-8FE6-E98979C3DDD6}"/>
    <pc:docChg chg="custSel addSld delSld modSld">
      <pc:chgData name="Noemi La Torre - TFI Lodestar" userId="1674b353-4ec1-40b5-9226-d9cf66a881f2" providerId="ADAL" clId="{AE401C28-30B1-4987-8FE6-E98979C3DDD6}" dt="2025-09-23T13:26:29.498" v="115"/>
      <pc:docMkLst>
        <pc:docMk/>
      </pc:docMkLst>
      <pc:sldChg chg="addSp modSp mod">
        <pc:chgData name="Noemi La Torre - TFI Lodestar" userId="1674b353-4ec1-40b5-9226-d9cf66a881f2" providerId="ADAL" clId="{AE401C28-30B1-4987-8FE6-E98979C3DDD6}" dt="2025-09-23T13:26:26.391" v="114" actId="1076"/>
        <pc:sldMkLst>
          <pc:docMk/>
          <pc:sldMk cId="1676812700" sldId="257"/>
        </pc:sldMkLst>
        <pc:spChg chg="mod">
          <ac:chgData name="Noemi La Torre - TFI Lodestar" userId="1674b353-4ec1-40b5-9226-d9cf66a881f2" providerId="ADAL" clId="{AE401C28-30B1-4987-8FE6-E98979C3DDD6}" dt="2025-09-23T13:25:40.996" v="23" actId="20577"/>
          <ac:spMkLst>
            <pc:docMk/>
            <pc:sldMk cId="1676812700" sldId="257"/>
            <ac:spMk id="13" creationId="{329C1519-7396-5C76-685D-256CEA5A5DF7}"/>
          </ac:spMkLst>
        </pc:spChg>
        <pc:picChg chg="add mod">
          <ac:chgData name="Noemi La Torre - TFI Lodestar" userId="1674b353-4ec1-40b5-9226-d9cf66a881f2" providerId="ADAL" clId="{AE401C28-30B1-4987-8FE6-E98979C3DDD6}" dt="2025-09-23T13:26:26.391" v="114" actId="1076"/>
          <ac:picMkLst>
            <pc:docMk/>
            <pc:sldMk cId="1676812700" sldId="257"/>
            <ac:picMk id="2" creationId="{569C413D-D4E8-3B92-66F7-5CA7CD0A757C}"/>
          </ac:picMkLst>
        </pc:picChg>
      </pc:sldChg>
      <pc:sldChg chg="del">
        <pc:chgData name="Noemi La Torre - TFI Lodestar" userId="1674b353-4ec1-40b5-9226-d9cf66a881f2" providerId="ADAL" clId="{AE401C28-30B1-4987-8FE6-E98979C3DDD6}" dt="2025-09-23T13:25:45.393" v="24" actId="2696"/>
        <pc:sldMkLst>
          <pc:docMk/>
          <pc:sldMk cId="228230826" sldId="258"/>
        </pc:sldMkLst>
      </pc:sldChg>
      <pc:sldChg chg="addSp modSp add mod">
        <pc:chgData name="Noemi La Torre - TFI Lodestar" userId="1674b353-4ec1-40b5-9226-d9cf66a881f2" providerId="ADAL" clId="{AE401C28-30B1-4987-8FE6-E98979C3DDD6}" dt="2025-09-23T13:26:29.498" v="115"/>
        <pc:sldMkLst>
          <pc:docMk/>
          <pc:sldMk cId="2509213995" sldId="258"/>
        </pc:sldMkLst>
        <pc:spChg chg="mod">
          <ac:chgData name="Noemi La Torre - TFI Lodestar" userId="1674b353-4ec1-40b5-9226-d9cf66a881f2" providerId="ADAL" clId="{AE401C28-30B1-4987-8FE6-E98979C3DDD6}" dt="2025-09-23T13:26:07.513" v="112" actId="20577"/>
          <ac:spMkLst>
            <pc:docMk/>
            <pc:sldMk cId="2509213995" sldId="258"/>
            <ac:spMk id="13" creationId="{DAB14856-0EE7-57D7-BAA3-15239BF19962}"/>
          </ac:spMkLst>
        </pc:spChg>
        <pc:picChg chg="add mod">
          <ac:chgData name="Noemi La Torre - TFI Lodestar" userId="1674b353-4ec1-40b5-9226-d9cf66a881f2" providerId="ADAL" clId="{AE401C28-30B1-4987-8FE6-E98979C3DDD6}" dt="2025-09-23T13:26:29.498" v="115"/>
          <ac:picMkLst>
            <pc:docMk/>
            <pc:sldMk cId="2509213995" sldId="258"/>
            <ac:picMk id="2" creationId="{C753413F-0BB3-42D2-91D9-3C724D345A23}"/>
          </ac:picMkLst>
        </pc:picChg>
      </pc:sldChg>
    </pc:docChg>
  </pc:docChgLst>
  <pc:docChgLst>
    <pc:chgData name="Noemi La Torre - TFI Lodestar" userId="1674b353-4ec1-40b5-9226-d9cf66a881f2" providerId="ADAL" clId="{5E74B2D2-A2ED-4D2A-A9FD-233F9C5407AD}"/>
    <pc:docChg chg="custSel addSld delSld modSld modMainMaster">
      <pc:chgData name="Noemi La Torre - TFI Lodestar" userId="1674b353-4ec1-40b5-9226-d9cf66a881f2" providerId="ADAL" clId="{5E74B2D2-A2ED-4D2A-A9FD-233F9C5407AD}" dt="2025-04-15T10:21:47.895" v="41" actId="2696"/>
      <pc:docMkLst>
        <pc:docMk/>
      </pc:docMkLst>
      <pc:sldChg chg="del">
        <pc:chgData name="Noemi La Torre - TFI Lodestar" userId="1674b353-4ec1-40b5-9226-d9cf66a881f2" providerId="ADAL" clId="{5E74B2D2-A2ED-4D2A-A9FD-233F9C5407AD}" dt="2025-04-10T07:59:22.006" v="0" actId="2696"/>
        <pc:sldMkLst>
          <pc:docMk/>
          <pc:sldMk cId="1240662475" sldId="256"/>
        </pc:sldMkLst>
      </pc:sldChg>
      <pc:sldChg chg="addSp delSp modSp mod modClrScheme chgLayout">
        <pc:chgData name="Noemi La Torre - TFI Lodestar" userId="1674b353-4ec1-40b5-9226-d9cf66a881f2" providerId="ADAL" clId="{5E74B2D2-A2ED-4D2A-A9FD-233F9C5407AD}" dt="2025-04-15T10:14:09.750" v="19" actId="478"/>
        <pc:sldMkLst>
          <pc:docMk/>
          <pc:sldMk cId="1676812700" sldId="257"/>
        </pc:sldMkLst>
      </pc:sldChg>
      <pc:sldChg chg="new del">
        <pc:chgData name="Noemi La Torre - TFI Lodestar" userId="1674b353-4ec1-40b5-9226-d9cf66a881f2" providerId="ADAL" clId="{5E74B2D2-A2ED-4D2A-A9FD-233F9C5407AD}" dt="2025-04-15T10:10:31.213" v="2" actId="2696"/>
        <pc:sldMkLst>
          <pc:docMk/>
          <pc:sldMk cId="4151401168" sldId="258"/>
        </pc:sldMkLst>
      </pc:sldChg>
      <pc:sldChg chg="addSp modSp new del mod modAnim">
        <pc:chgData name="Noemi La Torre - TFI Lodestar" userId="1674b353-4ec1-40b5-9226-d9cf66a881f2" providerId="ADAL" clId="{5E74B2D2-A2ED-4D2A-A9FD-233F9C5407AD}" dt="2025-04-15T10:21:47.895" v="41" actId="2696"/>
        <pc:sldMkLst>
          <pc:docMk/>
          <pc:sldMk cId="4184065488" sldId="258"/>
        </pc:sldMkLst>
      </pc:sldChg>
      <pc:sldChg chg="addSp delSp modSp add del mod modAnim">
        <pc:chgData name="Noemi La Torre - TFI Lodestar" userId="1674b353-4ec1-40b5-9226-d9cf66a881f2" providerId="ADAL" clId="{5E74B2D2-A2ED-4D2A-A9FD-233F9C5407AD}" dt="2025-04-15T10:14:24.025" v="22" actId="2696"/>
        <pc:sldMkLst>
          <pc:docMk/>
          <pc:sldMk cId="4095636892" sldId="259"/>
        </pc:sldMkLst>
      </pc:sldChg>
      <pc:sldMasterChg chg="delSldLayout modSldLayout">
        <pc:chgData name="Noemi La Torre - TFI Lodestar" userId="1674b353-4ec1-40b5-9226-d9cf66a881f2" providerId="ADAL" clId="{5E74B2D2-A2ED-4D2A-A9FD-233F9C5407AD}" dt="2025-04-15T10:14:24.025" v="22" actId="2696"/>
        <pc:sldMasterMkLst>
          <pc:docMk/>
          <pc:sldMasterMk cId="3864056295" sldId="2147483648"/>
        </pc:sldMasterMkLst>
        <pc:sldLayoutChg chg="modSp del mod">
          <pc:chgData name="Noemi La Torre - TFI Lodestar" userId="1674b353-4ec1-40b5-9226-d9cf66a881f2" providerId="ADAL" clId="{5E74B2D2-A2ED-4D2A-A9FD-233F9C5407AD}" dt="2025-04-15T10:14:24.025" v="22" actId="2696"/>
          <pc:sldLayoutMkLst>
            <pc:docMk/>
            <pc:sldMasterMk cId="3864056295" sldId="2147483648"/>
            <pc:sldLayoutMk cId="1339255654" sldId="2147483660"/>
          </pc:sldLayoutMkLst>
        </pc:sldLayoutChg>
      </pc:sldMasterChg>
    </pc:docChg>
  </pc:docChgLst>
  <pc:docChgLst>
    <pc:chgData name="Noemi La Torre - TFI Lodestar" userId="1674b353-4ec1-40b5-9226-d9cf66a881f2" providerId="ADAL" clId="{0CBA2BDE-6232-414E-B8D9-3A32DC4FB323}"/>
    <pc:docChg chg="custSel addSld delSld modSld">
      <pc:chgData name="Noemi La Torre - TFI Lodestar" userId="1674b353-4ec1-40b5-9226-d9cf66a881f2" providerId="ADAL" clId="{0CBA2BDE-6232-414E-B8D9-3A32DC4FB323}" dt="2025-06-26T11:44:29.550" v="61" actId="1076"/>
      <pc:docMkLst>
        <pc:docMk/>
      </pc:docMkLst>
      <pc:sldChg chg="modSp mod">
        <pc:chgData name="Noemi La Torre - TFI Lodestar" userId="1674b353-4ec1-40b5-9226-d9cf66a881f2" providerId="ADAL" clId="{0CBA2BDE-6232-414E-B8D9-3A32DC4FB323}" dt="2025-06-26T11:43:47.003" v="48" actId="1036"/>
        <pc:sldMkLst>
          <pc:docMk/>
          <pc:sldMk cId="1676812700" sldId="257"/>
        </pc:sldMkLst>
      </pc:sldChg>
      <pc:sldChg chg="delSp modSp add mod">
        <pc:chgData name="Noemi La Torre - TFI Lodestar" userId="1674b353-4ec1-40b5-9226-d9cf66a881f2" providerId="ADAL" clId="{0CBA2BDE-6232-414E-B8D9-3A32DC4FB323}" dt="2025-06-26T11:44:29.550" v="61" actId="1076"/>
        <pc:sldMkLst>
          <pc:docMk/>
          <pc:sldMk cId="228230826" sldId="258"/>
        </pc:sldMkLst>
      </pc:sldChg>
      <pc:sldChg chg="modSp add del mod">
        <pc:chgData name="Noemi La Torre - TFI Lodestar" userId="1674b353-4ec1-40b5-9226-d9cf66a881f2" providerId="ADAL" clId="{0CBA2BDE-6232-414E-B8D9-3A32DC4FB323}" dt="2025-06-26T11:43:52.239" v="49" actId="2696"/>
        <pc:sldMkLst>
          <pc:docMk/>
          <pc:sldMk cId="1179498192" sldId="25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0776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746F6-7F82-D319-CE0E-49F7D52AE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A3940F-9E27-23BD-0D40-BABE312080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5E4110-37A0-F045-8AC5-3C262CAF1B14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0028F3-6B22-8A87-592F-8406F1764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73E57F-EA09-3064-467D-E445A0E43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A0906E-95D0-9341-93A9-D5137AA3B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181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4056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5FCF205-8317-5FD9-5012-4B929D284DDF}"/>
              </a:ext>
            </a:extLst>
          </p:cNvPr>
          <p:cNvSpPr txBox="1"/>
          <p:nvPr/>
        </p:nvSpPr>
        <p:spPr>
          <a:xfrm>
            <a:off x="626011" y="797595"/>
            <a:ext cx="4927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kern="1100" spc="200" dirty="0">
                <a:solidFill>
                  <a:schemeClr val="bg1"/>
                </a:solidFill>
              </a:rPr>
              <a:t>YOU ARE INVITED TO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9C1519-7396-5C76-685D-256CEA5A5DF7}"/>
              </a:ext>
            </a:extLst>
          </p:cNvPr>
          <p:cNvSpPr txBox="1"/>
          <p:nvPr/>
        </p:nvSpPr>
        <p:spPr>
          <a:xfrm>
            <a:off x="440786" y="5574692"/>
            <a:ext cx="51128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Abstract submission deadline: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8 December 2025</a:t>
            </a:r>
          </a:p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7" name="Picture 6" descr="A black background with white text and green leaf&#10;&#10;Description automatically generated">
            <a:extLst>
              <a:ext uri="{FF2B5EF4-FFF2-40B4-BE49-F238E27FC236}">
                <a16:creationId xmlns:a16="http://schemas.microsoft.com/office/drawing/2014/main" id="{DCD35DFE-D54E-4BA8-AD3E-CE328D133C6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994" y="1246773"/>
            <a:ext cx="5036764" cy="401681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227B5B9-211F-B211-83EC-6CEAB56B7D2E}"/>
              </a:ext>
            </a:extLst>
          </p:cNvPr>
          <p:cNvCxnSpPr/>
          <p:nvPr/>
        </p:nvCxnSpPr>
        <p:spPr>
          <a:xfrm>
            <a:off x="2286000" y="6552778"/>
            <a:ext cx="1444752" cy="0"/>
          </a:xfrm>
          <a:prstGeom prst="line">
            <a:avLst/>
          </a:prstGeom>
          <a:ln w="222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8625823-2CB3-0292-BB0F-9BA75D588479}"/>
              </a:ext>
            </a:extLst>
          </p:cNvPr>
          <p:cNvCxnSpPr/>
          <p:nvPr/>
        </p:nvCxnSpPr>
        <p:spPr>
          <a:xfrm>
            <a:off x="2286000" y="5453386"/>
            <a:ext cx="1444752" cy="0"/>
          </a:xfrm>
          <a:prstGeom prst="line">
            <a:avLst/>
          </a:prstGeom>
          <a:ln w="222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 descr="A bridge over a river&#10;&#10;Description automatically generated">
            <a:extLst>
              <a:ext uri="{FF2B5EF4-FFF2-40B4-BE49-F238E27FC236}">
                <a16:creationId xmlns:a16="http://schemas.microsoft.com/office/drawing/2014/main" id="{10F43FCD-C085-04E2-AB60-0867636344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8809" y="841209"/>
            <a:ext cx="7495021" cy="4996680"/>
          </a:xfrm>
          <a:prstGeom prst="rect">
            <a:avLst/>
          </a:prstGeom>
        </p:spPr>
      </p:pic>
      <p:pic>
        <p:nvPicPr>
          <p:cNvPr id="4" name="Picture 3" descr="A green and black background&#10;&#10;Description automatically generated">
            <a:extLst>
              <a:ext uri="{FF2B5EF4-FFF2-40B4-BE49-F238E27FC236}">
                <a16:creationId xmlns:a16="http://schemas.microsoft.com/office/drawing/2014/main" id="{704E8052-7809-5067-17D6-5415B145ECA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398" t="6037" r="32480" b="66455"/>
          <a:stretch/>
        </p:blipFill>
        <p:spPr>
          <a:xfrm rot="16200000">
            <a:off x="5443806" y="109806"/>
            <a:ext cx="6858000" cy="6638388"/>
          </a:xfrm>
          <a:prstGeom prst="rect">
            <a:avLst/>
          </a:prstGeom>
        </p:spPr>
      </p:pic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77B235B7-8F5E-7613-CEF8-CC6C2D527D0E}"/>
              </a:ext>
            </a:extLst>
          </p:cNvPr>
          <p:cNvSpPr/>
          <p:nvPr/>
        </p:nvSpPr>
        <p:spPr>
          <a:xfrm>
            <a:off x="6620256" y="5541013"/>
            <a:ext cx="4240476" cy="632499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E7CB24-7A0C-1C0C-2D57-E0BC7C92B591}"/>
              </a:ext>
            </a:extLst>
          </p:cNvPr>
          <p:cNvSpPr txBox="1"/>
          <p:nvPr/>
        </p:nvSpPr>
        <p:spPr>
          <a:xfrm>
            <a:off x="6620255" y="5576279"/>
            <a:ext cx="4216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</a:rPr>
              <a:t>congress.eoseurope.org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569C413D-D4E8-3B92-66F7-5CA7CD0A7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315" y="3785846"/>
            <a:ext cx="1755167" cy="175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812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5C0F605-510E-FC4D-825B-FCD68AA1B9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CA45B8A1-9DCE-EF52-A9F4-2FF197C2E89D}"/>
              </a:ext>
            </a:extLst>
          </p:cNvPr>
          <p:cNvSpPr txBox="1"/>
          <p:nvPr/>
        </p:nvSpPr>
        <p:spPr>
          <a:xfrm>
            <a:off x="626011" y="797595"/>
            <a:ext cx="4927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kern="1100" spc="200" dirty="0">
                <a:solidFill>
                  <a:schemeClr val="bg1"/>
                </a:solidFill>
              </a:rPr>
              <a:t>YOU ARE INVITED TO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B14856-0EE7-57D7-BAA3-15239BF19962}"/>
              </a:ext>
            </a:extLst>
          </p:cNvPr>
          <p:cNvSpPr txBox="1"/>
          <p:nvPr/>
        </p:nvSpPr>
        <p:spPr>
          <a:xfrm>
            <a:off x="440786" y="5574692"/>
            <a:ext cx="51128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Register at discounted rates by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13 April 2026</a:t>
            </a:r>
          </a:p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7" name="Picture 6" descr="A black background with white text and green leaf&#10;&#10;Description automatically generated">
            <a:extLst>
              <a:ext uri="{FF2B5EF4-FFF2-40B4-BE49-F238E27FC236}">
                <a16:creationId xmlns:a16="http://schemas.microsoft.com/office/drawing/2014/main" id="{553FE79B-4F87-62F5-8677-3F9A479371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994" y="1246773"/>
            <a:ext cx="5036764" cy="401681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75FC51E-3F4D-16BD-B83C-74B3F3B0B855}"/>
              </a:ext>
            </a:extLst>
          </p:cNvPr>
          <p:cNvCxnSpPr/>
          <p:nvPr/>
        </p:nvCxnSpPr>
        <p:spPr>
          <a:xfrm>
            <a:off x="2286000" y="6552778"/>
            <a:ext cx="1444752" cy="0"/>
          </a:xfrm>
          <a:prstGeom prst="line">
            <a:avLst/>
          </a:prstGeom>
          <a:ln w="222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3FDEDB6-F1B1-2595-34D7-F7520E7F0013}"/>
              </a:ext>
            </a:extLst>
          </p:cNvPr>
          <p:cNvCxnSpPr/>
          <p:nvPr/>
        </p:nvCxnSpPr>
        <p:spPr>
          <a:xfrm>
            <a:off x="2286000" y="5453386"/>
            <a:ext cx="1444752" cy="0"/>
          </a:xfrm>
          <a:prstGeom prst="line">
            <a:avLst/>
          </a:prstGeom>
          <a:ln w="222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 descr="A bridge over a river&#10;&#10;Description automatically generated">
            <a:extLst>
              <a:ext uri="{FF2B5EF4-FFF2-40B4-BE49-F238E27FC236}">
                <a16:creationId xmlns:a16="http://schemas.microsoft.com/office/drawing/2014/main" id="{0CDE7DEE-5C1E-9327-5B32-515F0C9D817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8809" y="841209"/>
            <a:ext cx="7495021" cy="4996680"/>
          </a:xfrm>
          <a:prstGeom prst="rect">
            <a:avLst/>
          </a:prstGeom>
        </p:spPr>
      </p:pic>
      <p:pic>
        <p:nvPicPr>
          <p:cNvPr id="4" name="Picture 3" descr="A green and black background&#10;&#10;Description automatically generated">
            <a:extLst>
              <a:ext uri="{FF2B5EF4-FFF2-40B4-BE49-F238E27FC236}">
                <a16:creationId xmlns:a16="http://schemas.microsoft.com/office/drawing/2014/main" id="{257B0F4A-E4BA-08B8-3043-847D9090F6A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398" t="6037" r="32480" b="66455"/>
          <a:stretch/>
        </p:blipFill>
        <p:spPr>
          <a:xfrm rot="16200000">
            <a:off x="5443806" y="109806"/>
            <a:ext cx="6858000" cy="6638388"/>
          </a:xfrm>
          <a:prstGeom prst="rect">
            <a:avLst/>
          </a:prstGeom>
        </p:spPr>
      </p:pic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8C5D31A0-590B-DA35-A34F-459D60DF52D9}"/>
              </a:ext>
            </a:extLst>
          </p:cNvPr>
          <p:cNvSpPr/>
          <p:nvPr/>
        </p:nvSpPr>
        <p:spPr>
          <a:xfrm>
            <a:off x="6620256" y="5541013"/>
            <a:ext cx="4240476" cy="632499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760201-1DFD-1FFD-9D04-2A414F15894A}"/>
              </a:ext>
            </a:extLst>
          </p:cNvPr>
          <p:cNvSpPr txBox="1"/>
          <p:nvPr/>
        </p:nvSpPr>
        <p:spPr>
          <a:xfrm>
            <a:off x="6620255" y="5576279"/>
            <a:ext cx="4216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</a:rPr>
              <a:t>congress.eoseurope.org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C753413F-0BB3-42D2-91D9-3C724D345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315" y="3785846"/>
            <a:ext cx="1755167" cy="175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2139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OS 26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534"/>
      </a:accent1>
      <a:accent2>
        <a:srgbClr val="39A834"/>
      </a:accent2>
      <a:accent3>
        <a:srgbClr val="008634"/>
      </a:accent3>
      <a:accent4>
        <a:srgbClr val="93BF1D"/>
      </a:accent4>
      <a:accent5>
        <a:srgbClr val="109A62"/>
      </a:accent5>
      <a:accent6>
        <a:srgbClr val="F7A339"/>
      </a:accent6>
      <a:hlink>
        <a:srgbClr val="92BF1D"/>
      </a:hlink>
      <a:folHlink>
        <a:srgbClr val="93C01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e4aa9c8-e249-4689-a79c-5668e8fb8004" xsi:nil="true"/>
    <lcf76f155ced4ddcb4097134ff3c332f xmlns="eec3f55b-a9b2-4102-a16c-8ff48ca4bb68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9D0606AAC24C4BB39CD917748087AC" ma:contentTypeVersion="19" ma:contentTypeDescription="Create a new document." ma:contentTypeScope="" ma:versionID="118a572c703415b812a27fd7dd4b18fd">
  <xsd:schema xmlns:xsd="http://www.w3.org/2001/XMLSchema" xmlns:xs="http://www.w3.org/2001/XMLSchema" xmlns:p="http://schemas.microsoft.com/office/2006/metadata/properties" xmlns:ns2="eec3f55b-a9b2-4102-a16c-8ff48ca4bb68" xmlns:ns3="cb2ae47a-b3ea-43a8-a652-f5d4c51bf437" xmlns:ns4="4e4aa9c8-e249-4689-a79c-5668e8fb8004" targetNamespace="http://schemas.microsoft.com/office/2006/metadata/properties" ma:root="true" ma:fieldsID="06eed124841ef3ad91c6dc586c2aa2d1" ns2:_="" ns3:_="" ns4:_="">
    <xsd:import namespace="eec3f55b-a9b2-4102-a16c-8ff48ca4bb68"/>
    <xsd:import namespace="cb2ae47a-b3ea-43a8-a652-f5d4c51bf437"/>
    <xsd:import namespace="4e4aa9c8-e249-4689-a79c-5668e8fb80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c3f55b-a9b2-4102-a16c-8ff48ca4bb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7ed0326-c9f1-4b81-a75c-020ae73521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2ae47a-b3ea-43a8-a652-f5d4c51bf43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4aa9c8-e249-4689-a79c-5668e8fb8004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43c4a6cd-2da3-4875-b1f0-367a1f43dd01}" ma:internalName="TaxCatchAll" ma:showField="CatchAllData" ma:web="4e4aa9c8-e249-4689-a79c-5668e8fb80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FC60613-5BD5-4FD1-94B1-950D824BA7F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7E588C8-0829-4A4A-901D-37198D3FD7A6}">
  <ds:schemaRefs>
    <ds:schemaRef ds:uri="http://schemas.microsoft.com/office/2006/metadata/properties"/>
    <ds:schemaRef ds:uri="http://schemas.microsoft.com/office/infopath/2007/PartnerControls"/>
    <ds:schemaRef ds:uri="4e4aa9c8-e249-4689-a79c-5668e8fb8004"/>
    <ds:schemaRef ds:uri="eec3f55b-a9b2-4102-a16c-8ff48ca4bb68"/>
  </ds:schemaRefs>
</ds:datastoreItem>
</file>

<file path=customXml/itemProps3.xml><?xml version="1.0" encoding="utf-8"?>
<ds:datastoreItem xmlns:ds="http://schemas.openxmlformats.org/officeDocument/2006/customXml" ds:itemID="{6D6A39E5-C264-4A90-AFCC-9A566C2670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c3f55b-a9b2-4102-a16c-8ff48ca4bb68"/>
    <ds:schemaRef ds:uri="cb2ae47a-b3ea-43a8-a652-f5d4c51bf437"/>
    <ds:schemaRef ds:uri="4e4aa9c8-e249-4689-a79c-5668e8fb80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33</Words>
  <Application>Microsoft Office PowerPoint</Application>
  <PresentationFormat>Widescreen</PresentationFormat>
  <Paragraphs>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Tara Barney</dc:creator>
  <cp:lastModifiedBy>Noemi La Torre - TFI Lodestar</cp:lastModifiedBy>
  <cp:revision>7</cp:revision>
  <cp:lastPrinted>2025-04-09T15:05:55Z</cp:lastPrinted>
  <dcterms:created xsi:type="dcterms:W3CDTF">2024-05-06T08:51:56Z</dcterms:created>
  <dcterms:modified xsi:type="dcterms:W3CDTF">2025-09-23T13:26:39Z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0x010100499D0606AAC24C4BB39CD917748087AC</vt:lpwstr>
  </property>
  <property fmtid="{D5CDD505-2E9C-101B-9397-08002B2CF9AE}" pid="3" name="MediaServiceImageTags">
    <vt:lpwstr/>
  </property>
</Properties>
</file>