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/>
    <p:restoredTop sz="94737"/>
  </p:normalViewPr>
  <p:slideViewPr>
    <p:cSldViewPr snapToGrid="0">
      <p:cViewPr>
        <p:scale>
          <a:sx n="80" d="100"/>
          <a:sy n="80" d="100"/>
        </p:scale>
        <p:origin x="1936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CFEA48-A915-D7E0-7F84-AC5EB196A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938" t="4894" r="48792" b="63716"/>
          <a:stretch/>
        </p:blipFill>
        <p:spPr>
          <a:xfrm>
            <a:off x="1" y="4957011"/>
            <a:ext cx="1860884" cy="19009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18BFA4-BA22-20B0-4D92-A916B8AF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0CCE2-DAEE-D457-6189-3FF13F90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EB1E-C2AC-8B47-8AFB-A860FE0D71D1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FA2F0-046C-3D7B-FF27-91E643FD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D7C6B-5F04-B37A-6DFC-DA95735E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82EF-42F4-5B45-B968-334807C28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D4127E-E975-4FD9-F04D-738F5DB2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89125"/>
            <a:ext cx="10515600" cy="4302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95E7-EC91-CADA-F3FE-AE310AC4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E980E-C51E-45BA-404F-56803E727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B8CAE-3EDB-0850-79B8-F81DC0835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68059-06F9-C7ED-FFD8-A90996E0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E4110-37A0-F045-8AC5-3C262CAF1B14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EB143-E9CA-8458-1AAE-688320307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3596E-9F2F-E0DB-2CA3-47B90289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0906E-95D0-9341-93A9-D5137AA3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151A-772D-5DC3-A44B-755291DB2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DB562-AF3F-45DF-3189-4466675F6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1DBA0-F675-E002-E5CE-CAB29A7AA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CC947-862B-8993-48A1-43FDED49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E4110-37A0-F045-8AC5-3C262CAF1B14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DCCF9-CEF4-F7A9-A87D-F1F7BFAA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5F48D-4F1A-B32A-9366-1475D232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0906E-95D0-9341-93A9-D5137AA3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6E491-CE38-8D4B-CB66-41126B4D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8B578-09D2-65EE-1669-5CCEAB666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404DC-B8DC-ABF6-D5AC-D1CAC077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E4110-37A0-F045-8AC5-3C262CAF1B14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3EB3A-85AA-0C63-B4DD-2CF97CD1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DAF63-35A7-01EC-D980-045F8B60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0906E-95D0-9341-93A9-D5137AA3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0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E6A48-5225-83E7-C159-D8B63AD83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8072A-349B-9B26-13CA-AB42EB307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F681-9D17-B976-54E0-C4C2419C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E4110-37A0-F045-8AC5-3C262CAF1B14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F4220-4F02-C1D3-E6E1-9EBC6528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F135F-E9A0-F0F1-A0A4-E9A0C4A3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0906E-95D0-9341-93A9-D5137AA3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3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CFEA48-A915-D7E0-7F84-AC5EB196A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938" t="4894" r="48792" b="63716"/>
          <a:stretch/>
        </p:blipFill>
        <p:spPr>
          <a:xfrm>
            <a:off x="1" y="4957011"/>
            <a:ext cx="1860884" cy="19009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18BFA4-BA22-20B0-4D92-A916B8AF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0CCE2-DAEE-D457-6189-3FF13F90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EB1E-C2AC-8B47-8AFB-A860FE0D71D1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FA2F0-046C-3D7B-FF27-91E643FD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D7C6B-5F04-B37A-6DFC-DA95735E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82EF-42F4-5B45-B968-334807C28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D4127E-E975-4FD9-F04D-738F5DB2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89125"/>
            <a:ext cx="10515600" cy="4302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and black background&#10;&#10;Description automatically generated">
            <a:extLst>
              <a:ext uri="{FF2B5EF4-FFF2-40B4-BE49-F238E27FC236}">
                <a16:creationId xmlns:a16="http://schemas.microsoft.com/office/drawing/2014/main" id="{1C5CE7DF-3580-C673-6C21-6FD5D4AAF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228" t="-21037" r="17321" b="62072"/>
          <a:stretch/>
        </p:blipFill>
        <p:spPr>
          <a:xfrm>
            <a:off x="9747504" y="4580509"/>
            <a:ext cx="2444496" cy="2277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19874E-C929-1AB6-1DAD-BC0B3E789675}"/>
              </a:ext>
            </a:extLst>
          </p:cNvPr>
          <p:cNvSpPr/>
          <p:nvPr userDrawn="1"/>
        </p:nvSpPr>
        <p:spPr>
          <a:xfrm>
            <a:off x="9652000" y="190500"/>
            <a:ext cx="2349500" cy="154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een and white text&#10;&#10;Description automatically generated">
            <a:extLst>
              <a:ext uri="{FF2B5EF4-FFF2-40B4-BE49-F238E27FC236}">
                <a16:creationId xmlns:a16="http://schemas.microsoft.com/office/drawing/2014/main" id="{046F9566-9823-F1F3-E368-8590B435A9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8391" y="469902"/>
            <a:ext cx="1794510" cy="109016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E649531-47EC-ADDC-CCB7-CB41D00A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A94291D-B088-9D06-C05F-F03AFC09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EB1E-C2AC-8B47-8AFB-A860FE0D71D1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53F5A12-1F1F-0E52-238C-13F89BDF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06E5C8D-63A5-113E-61FC-F5C9DB93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82EF-42F4-5B45-B968-334807C28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D4E76FE-87E5-50B9-0B60-1B63582D9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14524"/>
            <a:ext cx="10515600" cy="4291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EAAAC0-124C-585E-401C-545BCAA9E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51" t="6909" r="48395" b="66766"/>
          <a:stretch/>
        </p:blipFill>
        <p:spPr>
          <a:xfrm>
            <a:off x="1" y="5085347"/>
            <a:ext cx="2053388" cy="17726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659EFB-46F8-7DD9-B742-B8CFF9E5230A}"/>
              </a:ext>
            </a:extLst>
          </p:cNvPr>
          <p:cNvSpPr/>
          <p:nvPr userDrawn="1"/>
        </p:nvSpPr>
        <p:spPr>
          <a:xfrm>
            <a:off x="9652000" y="190500"/>
            <a:ext cx="2349500" cy="154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een and white text&#10;&#10;Description automatically generated">
            <a:extLst>
              <a:ext uri="{FF2B5EF4-FFF2-40B4-BE49-F238E27FC236}">
                <a16:creationId xmlns:a16="http://schemas.microsoft.com/office/drawing/2014/main" id="{0D45BB29-6C77-3EB5-F1FF-431E17B14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8391" y="469902"/>
            <a:ext cx="1794510" cy="109016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9B26BA6-2187-168B-ADAB-3A4486BA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DD0B58-8C3B-475A-80B2-B1E0D3E0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EB1E-C2AC-8B47-8AFB-A860FE0D71D1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07BFE7-CABE-C8B7-BC8C-22938CC7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14CA5E-33A8-849F-98B7-C60DA5CC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82EF-42F4-5B45-B968-334807C28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0689BB-F6AC-90B7-6F4D-82A2AE440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14524"/>
            <a:ext cx="10515600" cy="42910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FC347F1F-1CA3-5502-7771-DCF222D0B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228" t="-21037" r="17321" b="62072"/>
          <a:stretch/>
        </p:blipFill>
        <p:spPr>
          <a:xfrm>
            <a:off x="9747504" y="4580509"/>
            <a:ext cx="2444496" cy="22774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25DAFC-7A68-AB09-4B2D-C88A61D5B40B}"/>
              </a:ext>
            </a:extLst>
          </p:cNvPr>
          <p:cNvSpPr/>
          <p:nvPr userDrawn="1"/>
        </p:nvSpPr>
        <p:spPr>
          <a:xfrm>
            <a:off x="9652000" y="190500"/>
            <a:ext cx="2349500" cy="1549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B0A64-6F15-C9FE-B31B-96C1318A06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78391" y="469902"/>
            <a:ext cx="1794510" cy="109016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6A44646-80E1-CE05-8E58-C8BE3220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BC06F96-62AE-2471-3135-C7B42928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37EB1E-C2AC-8B47-8AFB-A860FE0D71D1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EC6A4B6-4A90-36D8-ABD2-5D318265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291B4B4-BBBE-BE94-8183-A9C96BD6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EAB82EF-42F4-5B45-B968-334807C28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5A088B-FA28-CC49-A8B2-8A4397303C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73250"/>
            <a:ext cx="10515600" cy="431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1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2E3FDA-AFC5-F5BD-4922-C8CE06460C59}"/>
              </a:ext>
            </a:extLst>
          </p:cNvPr>
          <p:cNvSpPr/>
          <p:nvPr userDrawn="1"/>
        </p:nvSpPr>
        <p:spPr>
          <a:xfrm>
            <a:off x="8791074" y="208547"/>
            <a:ext cx="3208421" cy="17646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6D1D5-4E60-F56D-40A7-B1A3F3CDE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069" t="7620" r="60817" b="70733"/>
          <a:stretch/>
        </p:blipFill>
        <p:spPr>
          <a:xfrm rot="16200000">
            <a:off x="5443806" y="109806"/>
            <a:ext cx="6858000" cy="6638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746F6-7F82-D319-CE0E-49F7D52A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8" y="3429000"/>
            <a:ext cx="73152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3940F-9E27-23BD-0D40-BABE3120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E4110-37A0-F045-8AC5-3C262CAF1B14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028F3-6B22-8A87-592F-8406F176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3E57F-EA09-3064-467D-E445A0E4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0906E-95D0-9341-93A9-D5137AA3BE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and orange text with a green leaf&#10;&#10;Description automatically generated">
            <a:extLst>
              <a:ext uri="{FF2B5EF4-FFF2-40B4-BE49-F238E27FC236}">
                <a16:creationId xmlns:a16="http://schemas.microsoft.com/office/drawing/2014/main" id="{ACCC44C4-F2FF-4B83-9EC4-AC88E0CBA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078" y="1465171"/>
            <a:ext cx="2420814" cy="14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8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969A36-1298-6204-629D-3D6AD3A81AA2}"/>
              </a:ext>
            </a:extLst>
          </p:cNvPr>
          <p:cNvSpPr/>
          <p:nvPr userDrawn="1"/>
        </p:nvSpPr>
        <p:spPr>
          <a:xfrm>
            <a:off x="9625263" y="176463"/>
            <a:ext cx="2438400" cy="17967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6D1D5-4E60-F56D-40A7-B1A3F3CDE7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823" t="15743" r="41039" b="60614"/>
          <a:stretch/>
        </p:blipFill>
        <p:spPr>
          <a:xfrm rot="16200000">
            <a:off x="5443806" y="109806"/>
            <a:ext cx="6858000" cy="6638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746F6-7F82-D319-CE0E-49F7D52A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8" y="3719533"/>
            <a:ext cx="7315200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3940F-9E27-23BD-0D40-BABE3120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E4110-37A0-F045-8AC5-3C262CAF1B14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028F3-6B22-8A87-592F-8406F176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3E57F-EA09-3064-467D-E445A0E4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0906E-95D0-9341-93A9-D5137AA3BE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115645-3992-FE80-7183-3715865792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0420" y="1555812"/>
            <a:ext cx="2743200" cy="16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1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8581F4-143E-A41F-0DDC-0D934AA4EAF1}"/>
              </a:ext>
            </a:extLst>
          </p:cNvPr>
          <p:cNvSpPr/>
          <p:nvPr userDrawn="1"/>
        </p:nvSpPr>
        <p:spPr>
          <a:xfrm>
            <a:off x="9769642" y="272716"/>
            <a:ext cx="2213811" cy="14598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267594-57EC-6C66-67C5-6AA2ACBE0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221" t="6544" r="25293" b="70818"/>
          <a:stretch/>
        </p:blipFill>
        <p:spPr>
          <a:xfrm>
            <a:off x="4572000" y="483961"/>
            <a:ext cx="7619999" cy="6356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746F6-7F82-D319-CE0E-49F7D52A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4666488" cy="68403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3940F-9E27-23BD-0D40-BABE3120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E4110-37A0-F045-8AC5-3C262CAF1B14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028F3-6B22-8A87-592F-8406F176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3E57F-EA09-3064-467D-E445A0E4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0906E-95D0-9341-93A9-D5137AA3BE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CC44C4-F2FF-4B83-9EC4-AC88E0CBA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08179" y="483961"/>
            <a:ext cx="1764812" cy="107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2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06F727-3662-D28C-602D-E8A4E5BE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5E4110-37A0-F045-8AC5-3C262CAF1B14}" type="datetimeFigureOut">
              <a:rPr lang="en-US" smtClean="0"/>
              <a:t>4/9/25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828A7-F6CF-AF6B-76A2-4D73F9D4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892FC-0D64-8700-8AB2-F54A4937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A0906E-95D0-9341-93A9-D5137AA3B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F7C79B28-1D2A-B075-01D9-FE439CC5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366F0-8B96-7153-85CF-D2D6A0707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EAB82EF-42F4-5B45-B968-334807C288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D1F15-C56D-6833-56C2-7BAAE986C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96F3C-4D6B-83AF-049B-5836A95F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D6680-A988-A9CD-A1B3-DA532FC8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937EB1E-C2AC-8B47-8AFB-A860FE0D71D1}" type="datetimeFigureOut">
              <a:rPr lang="en-US" smtClean="0"/>
              <a:pPr/>
              <a:t>4/9/25</a:t>
            </a:fld>
            <a:endParaRPr lang="en-US"/>
          </a:p>
        </p:txBody>
      </p:sp>
      <p:pic>
        <p:nvPicPr>
          <p:cNvPr id="16" name="Picture 15" descr="A white and orange text with a green leaf&#10;&#10;Description automatically generated">
            <a:extLst>
              <a:ext uri="{FF2B5EF4-FFF2-40B4-BE49-F238E27FC236}">
                <a16:creationId xmlns:a16="http://schemas.microsoft.com/office/drawing/2014/main" id="{4A7E9D53-3BEE-2A36-28FC-9184C8E8F1B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82200" y="475488"/>
            <a:ext cx="1784507" cy="107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5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52" r:id="rId4"/>
    <p:sldLayoutId id="2147483662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8735-96E4-A684-5B42-6B0F3248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4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3A53-17D0-3914-BBB5-53B9D0C5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A57B-B7C1-3F04-198C-80441A51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D8971-4F16-E27B-7A66-844A9C186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7340-DBBC-7693-39A6-AC2255ED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C55B9-7271-5493-0939-8FAE7A5BEA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3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0287-AB00-C3A8-F2B3-8583294E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81A9-D80D-04DE-6993-78A7F5EF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0F53A-B08E-BAE8-9A3F-AF5FB6FF8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6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S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534"/>
      </a:accent1>
      <a:accent2>
        <a:srgbClr val="39A834"/>
      </a:accent2>
      <a:accent3>
        <a:srgbClr val="008634"/>
      </a:accent3>
      <a:accent4>
        <a:srgbClr val="93BF1D"/>
      </a:accent4>
      <a:accent5>
        <a:srgbClr val="109A62"/>
      </a:accent5>
      <a:accent6>
        <a:srgbClr val="F7A339"/>
      </a:accent6>
      <a:hlink>
        <a:srgbClr val="92BF1D"/>
      </a:hlink>
      <a:folHlink>
        <a:srgbClr val="93C0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4aa9c8-e249-4689-a79c-5668e8fb8004" xsi:nil="true"/>
    <lcf76f155ced4ddcb4097134ff3c332f xmlns="eec3f55b-a9b2-4102-a16c-8ff48ca4bb6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D0606AAC24C4BB39CD917748087AC" ma:contentTypeVersion="19" ma:contentTypeDescription="Create a new document." ma:contentTypeScope="" ma:versionID="118a572c703415b812a27fd7dd4b18fd">
  <xsd:schema xmlns:xsd="http://www.w3.org/2001/XMLSchema" xmlns:xs="http://www.w3.org/2001/XMLSchema" xmlns:p="http://schemas.microsoft.com/office/2006/metadata/properties" xmlns:ns2="eec3f55b-a9b2-4102-a16c-8ff48ca4bb68" xmlns:ns3="cb2ae47a-b3ea-43a8-a652-f5d4c51bf437" xmlns:ns4="4e4aa9c8-e249-4689-a79c-5668e8fb8004" targetNamespace="http://schemas.microsoft.com/office/2006/metadata/properties" ma:root="true" ma:fieldsID="06eed124841ef3ad91c6dc586c2aa2d1" ns2:_="" ns3:_="" ns4:_="">
    <xsd:import namespace="eec3f55b-a9b2-4102-a16c-8ff48ca4bb68"/>
    <xsd:import namespace="cb2ae47a-b3ea-43a8-a652-f5d4c51bf437"/>
    <xsd:import namespace="4e4aa9c8-e249-4689-a79c-5668e8fb8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3f55b-a9b2-4102-a16c-8ff48ca4bb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ed0326-c9f1-4b81-a75c-020ae73521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ae47a-b3ea-43a8-a652-f5d4c51bf4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aa9c8-e249-4689-a79c-5668e8fb800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3c4a6cd-2da3-4875-b1f0-367a1f43dd01}" ma:internalName="TaxCatchAll" ma:showField="CatchAllData" ma:web="4e4aa9c8-e249-4689-a79c-5668e8fb80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588C8-0829-4A4A-901D-37198D3FD7A6}">
  <ds:schemaRefs>
    <ds:schemaRef ds:uri="http://schemas.microsoft.com/office/2006/metadata/properties"/>
    <ds:schemaRef ds:uri="http://schemas.microsoft.com/office/infopath/2007/PartnerControls"/>
    <ds:schemaRef ds:uri="4e4aa9c8-e249-4689-a79c-5668e8fb8004"/>
    <ds:schemaRef ds:uri="eec3f55b-a9b2-4102-a16c-8ff48ca4bb68"/>
  </ds:schemaRefs>
</ds:datastoreItem>
</file>

<file path=customXml/itemProps2.xml><?xml version="1.0" encoding="utf-8"?>
<ds:datastoreItem xmlns:ds="http://schemas.openxmlformats.org/officeDocument/2006/customXml" ds:itemID="{749F0980-F932-47F0-8C65-43010954CBA4}"/>
</file>

<file path=customXml/itemProps3.xml><?xml version="1.0" encoding="utf-8"?>
<ds:datastoreItem xmlns:ds="http://schemas.openxmlformats.org/officeDocument/2006/customXml" ds:itemID="{0FC60613-5BD5-4FD1-94B1-950D824BA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Barney</dc:creator>
  <cp:lastModifiedBy>Tara Barney</cp:lastModifiedBy>
  <cp:revision>8</cp:revision>
  <cp:lastPrinted>2025-04-09T15:05:55Z</cp:lastPrinted>
  <dcterms:created xsi:type="dcterms:W3CDTF">2024-05-06T08:51:56Z</dcterms:created>
  <dcterms:modified xsi:type="dcterms:W3CDTF">2025-04-09T15:43:53Z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0x010100499D0606AAC24C4BB39CD917748087AC</vt:lpwstr>
  </property>
  <property fmtid="{D5CDD505-2E9C-101B-9397-08002B2CF9AE}" pid="3" name="MediaServiceImageTags">
    <vt:lpwstr/>
  </property>
</Properties>
</file>